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8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33E76-4AEE-40D9-B6BD-B9F836CB0134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0C8C-41FA-41D4-9555-7A13C6D7B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954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33E76-4AEE-40D9-B6BD-B9F836CB0134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0C8C-41FA-41D4-9555-7A13C6D7B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9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33E76-4AEE-40D9-B6BD-B9F836CB0134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0C8C-41FA-41D4-9555-7A13C6D7B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1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33E76-4AEE-40D9-B6BD-B9F836CB0134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0C8C-41FA-41D4-9555-7A13C6D7B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33E76-4AEE-40D9-B6BD-B9F836CB0134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0C8C-41FA-41D4-9555-7A13C6D7B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8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33E76-4AEE-40D9-B6BD-B9F836CB0134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0C8C-41FA-41D4-9555-7A13C6D7B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296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33E76-4AEE-40D9-B6BD-B9F836CB0134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0C8C-41FA-41D4-9555-7A13C6D7B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551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33E76-4AEE-40D9-B6BD-B9F836CB0134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0C8C-41FA-41D4-9555-7A13C6D7B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847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33E76-4AEE-40D9-B6BD-B9F836CB0134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0C8C-41FA-41D4-9555-7A13C6D7B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40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33E76-4AEE-40D9-B6BD-B9F836CB0134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0C8C-41FA-41D4-9555-7A13C6D7B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49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33E76-4AEE-40D9-B6BD-B9F836CB0134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0C8C-41FA-41D4-9555-7A13C6D7B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82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33E76-4AEE-40D9-B6BD-B9F836CB0134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E0C8C-41FA-41D4-9555-7A13C6D7B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31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433388"/>
            <a:ext cx="7981950" cy="599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1512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452438"/>
            <a:ext cx="7962900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126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414338"/>
            <a:ext cx="7972425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860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433388"/>
            <a:ext cx="7972425" cy="599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9397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428625"/>
            <a:ext cx="7972425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2314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438150"/>
            <a:ext cx="7962900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4761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442913"/>
            <a:ext cx="7981950" cy="59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050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447675"/>
            <a:ext cx="7943850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97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428625"/>
            <a:ext cx="794385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6485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414338"/>
            <a:ext cx="7972425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601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419100"/>
            <a:ext cx="79629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5363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8111448" cy="6064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02096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447675"/>
            <a:ext cx="7953375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3891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433388"/>
            <a:ext cx="7953375" cy="599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42639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452438"/>
            <a:ext cx="7962900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409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452438"/>
            <a:ext cx="7962900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18419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438150"/>
            <a:ext cx="7962900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9242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447675"/>
            <a:ext cx="7972425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6303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442913"/>
            <a:ext cx="7962900" cy="59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64959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433388"/>
            <a:ext cx="7981950" cy="599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13777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438150"/>
            <a:ext cx="7943850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2589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428625"/>
            <a:ext cx="798195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532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" y="447675"/>
            <a:ext cx="7953375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58657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433388"/>
            <a:ext cx="7962900" cy="599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18664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438150"/>
            <a:ext cx="7962900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10986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423863"/>
            <a:ext cx="7972425" cy="601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91049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433388"/>
            <a:ext cx="7943850" cy="599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15338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457200"/>
            <a:ext cx="791527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18921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423863"/>
            <a:ext cx="7934325" cy="601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10971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433388"/>
            <a:ext cx="7972425" cy="599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07058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438150"/>
            <a:ext cx="7981950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96294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438150"/>
            <a:ext cx="7972425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7352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433388"/>
            <a:ext cx="7934325" cy="599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661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153400" cy="6119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29525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2438"/>
            <a:ext cx="7924800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10646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385763"/>
            <a:ext cx="7962900" cy="608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18810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38150"/>
            <a:ext cx="8001000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90754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442913"/>
            <a:ext cx="7943850" cy="59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7585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2913"/>
            <a:ext cx="7924800" cy="59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1946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433388"/>
            <a:ext cx="7962900" cy="599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3080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23863"/>
            <a:ext cx="7924800" cy="601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6542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442913"/>
            <a:ext cx="7972425" cy="59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187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447675"/>
            <a:ext cx="8020050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5574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On-screen Show (4:3)</PresentationFormat>
  <Paragraphs>0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rmorgan</dc:creator>
  <cp:lastModifiedBy>rmorgan</cp:lastModifiedBy>
  <cp:revision>3</cp:revision>
  <dcterms:created xsi:type="dcterms:W3CDTF">2018-02-23T20:59:13Z</dcterms:created>
  <dcterms:modified xsi:type="dcterms:W3CDTF">2018-02-23T21:23:49Z</dcterms:modified>
</cp:coreProperties>
</file>